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16"/>
  </p:notesMasterIdLst>
  <p:handoutMasterIdLst>
    <p:handoutMasterId r:id="rId17"/>
  </p:handoutMasterIdLst>
  <p:sldIdLst>
    <p:sldId id="285" r:id="rId5"/>
    <p:sldId id="291" r:id="rId6"/>
    <p:sldId id="290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</p:sldIdLst>
  <p:sldSz cx="12192000" cy="6858000"/>
  <p:notesSz cx="6858000" cy="9144000"/>
  <p:defaultTextStyle>
    <a:defPPr rtl="0"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50E80E4-8B4F-4831-86C0-D765FAB72BA4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8FBD93F-F02D-450A-B770-AD465E68CA96}" type="slidenum">
              <a:rPr lang="ru-RU" noProof="1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19069923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1FBE159-5500-40B1-83B7-877DB9DB19A6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1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Нижний колонтитул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1"/>
          </a:p>
        </p:txBody>
      </p:sp>
      <p:sp>
        <p:nvSpPr>
          <p:cNvPr id="7" name="Номер слайда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B040C8-62D2-4EA7-B200-D3B8C06AAFD8}" type="slidenum">
              <a:rPr lang="ru-RU" noProof="1" dirty="0" smtClean="0"/>
              <a:t>‹#›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EB040C8-62D2-4EA7-B200-D3B8C06AAFD8}" type="slidenum">
              <a:rPr lang="ru-RU" noProof="1" smtClean="0"/>
              <a:t>1</a:t>
            </a:fld>
            <a:endParaRPr lang="ru-RU" noProof="1"/>
          </a:p>
        </p:txBody>
      </p:sp>
    </p:spTree>
    <p:extLst>
      <p:ext uri="{BB962C8B-B14F-4D97-AF65-F5344CB8AC3E}">
        <p14:creationId xmlns:p14="http://schemas.microsoft.com/office/powerpoint/2010/main" val="3769883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Подзаголовок 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1"/>
              <a:t>Образец подзаголовка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9B908-4FA8-4A78-AB44-86D5FE08F4CD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FF3C83-001D-4CF5-9F32-F80581AE4F2B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 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62EFE1-5E2E-48E7-9E0A-EECE26158023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2F6C05-7FD3-4630-9A9D-59F743DB7A27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CAA761-1B9B-4FEE-8749-810A3FCE6057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pPr/>
              <a:t>‹#›</a:t>
            </a:fld>
            <a:endParaRPr lang="ru-RU" noProof="1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 hasCustomPrompt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49E13E-95F5-4CF3-A965-1E1756C494A6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10" name="Номер слайда 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 hasCustomPrompt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 hasCustomPrompt="1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 hasCustomPrompt="1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417DD1-A76E-4CAC-9594-C01D6B63601A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9" name="Номер слайда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DF7E32-6FE7-45FE-A633-55E86874BE29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5" name="Номер слайда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5A7C0D-0222-4541-81B9-5E6CF9F4C635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u-RU" noProof="1"/>
          </a:p>
        </p:txBody>
      </p:sp>
      <p:sp>
        <p:nvSpPr>
          <p:cNvPr id="4" name="Номер слайда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 hasCustomPrompt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9" name="Дата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740AB6-A88C-4388-873C-1CE26E1A3FBB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 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Рисунок 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 noProof="1"/>
              <a:t>Щелкните значок, чтобы добавить изображение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</p:txBody>
      </p:sp>
      <p:sp>
        <p:nvSpPr>
          <p:cNvPr id="8" name="Дата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192E969D-CB13-4AFF-A0C9-512F923B1610}" type="datetime1">
              <a:rPr lang="ru-RU" noProof="1" smtClean="0"/>
              <a:t>17.09.2020</a:t>
            </a:fld>
            <a:endParaRPr lang="ru-RU" noProof="1"/>
          </a:p>
        </p:txBody>
      </p:sp>
      <p:sp>
        <p:nvSpPr>
          <p:cNvPr id="9" name="Нижний колонтитул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ru-RU" noProof="1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ru-RU" noProof="1" dirty="0" smtClean="0"/>
              <a:t>‹#›</a:t>
            </a:fld>
            <a:endParaRPr lang="ru-RU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ru-RU" noProof="1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 noProof="1"/>
              <a:t>Щелкните, чтобы изменить стили текста образца слайда</a:t>
            </a:r>
          </a:p>
          <a:p>
            <a:pPr lvl="1" rtl="0"/>
            <a:r>
              <a:rPr lang="ru-RU" noProof="1"/>
              <a:t>Второй уровень</a:t>
            </a:r>
          </a:p>
          <a:p>
            <a:pPr lvl="2" rtl="0"/>
            <a:r>
              <a:rPr lang="ru-RU" noProof="1"/>
              <a:t>Третий уровень</a:t>
            </a:r>
          </a:p>
          <a:p>
            <a:pPr lvl="3" rtl="0"/>
            <a:r>
              <a:rPr lang="ru-RU" noProof="1"/>
              <a:t>Четвертый уровень</a:t>
            </a:r>
          </a:p>
          <a:p>
            <a:pPr lvl="4" rtl="0"/>
            <a:r>
              <a:rPr lang="ru-RU" noProof="1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C3E6CB57-23FF-4C29-8010-801EF7EAB050}" type="datetime1">
              <a:rPr lang="ru-RU" noProof="1" smtClean="0"/>
              <a:pPr/>
              <a:t>17.09.2020</a:t>
            </a:fld>
            <a:endParaRPr lang="ru-RU" noProof="1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u-RU" noProof="1"/>
          </a:p>
        </p:txBody>
      </p:sp>
      <p:sp>
        <p:nvSpPr>
          <p:cNvPr id="6" name="Номер слайда 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  <a:latin typeface="Calibri" panose="020F0502020204030204" pitchFamily="34" charset="0"/>
              </a:defRPr>
            </a:lvl1pPr>
          </a:lstStyle>
          <a:p>
            <a:fld id="{8A7A6979-0714-4377-B894-6BE4C2D6E202}" type="slidenum">
              <a:rPr lang="ru-RU" noProof="1" smtClean="0"/>
              <a:pPr/>
              <a:t>‹#›</a:t>
            </a:fld>
            <a:endParaRPr lang="ru-RU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Calibri" panose="020F0502020204030204" pitchFamily="34" charset="0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вид Земли со спутника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858530"/>
            <a:ext cx="8991600" cy="69634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rtlCol="0" anchor="ctr">
            <a:normAutofit fontScale="90000"/>
          </a:bodyPr>
          <a:lstStyle/>
          <a:p>
            <a:r>
              <a:rPr lang="en-US" noProof="1">
                <a:solidFill>
                  <a:schemeClr val="tx1"/>
                </a:solidFill>
              </a:rPr>
              <a:t>Take over planet</a:t>
            </a:r>
            <a:endParaRPr lang="ru-RU" noProof="1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3682314"/>
            <a:ext cx="6801612" cy="1910124"/>
          </a:xfrm>
        </p:spPr>
        <p:txBody>
          <a:bodyPr rtlCol="0">
            <a:normAutofit/>
          </a:bodyPr>
          <a:lstStyle/>
          <a:p>
            <a:pPr rtl="0"/>
            <a:r>
              <a:rPr lang="ru-RU" noProof="1">
                <a:solidFill>
                  <a:srgbClr val="FFFFFF"/>
                </a:solidFill>
              </a:rPr>
              <a:t>ИГРА</a:t>
            </a:r>
          </a:p>
          <a:p>
            <a:pPr rtl="0"/>
            <a:r>
              <a:rPr lang="ru-RU" noProof="1">
                <a:solidFill>
                  <a:srgbClr val="FFFFFF"/>
                </a:solidFill>
              </a:rPr>
              <a:t>Индивидуальный проект</a:t>
            </a:r>
          </a:p>
          <a:p>
            <a:pPr rtl="0"/>
            <a:r>
              <a:rPr lang="ru-RU" noProof="1">
                <a:solidFill>
                  <a:srgbClr val="FFFFFF"/>
                </a:solidFill>
              </a:rPr>
              <a:t>Панкратов Денис </a:t>
            </a:r>
          </a:p>
          <a:p>
            <a:pPr rtl="0"/>
            <a:r>
              <a:rPr lang="ru-RU" noProof="1">
                <a:solidFill>
                  <a:srgbClr val="FFFFFF"/>
                </a:solidFill>
              </a:rPr>
              <a:t>ИТ-Куб г.Ижевск</a:t>
            </a: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7EF6F94-A65E-4B1E-A4A3-B324EAB04F03}"/>
              </a:ext>
            </a:extLst>
          </p:cNvPr>
          <p:cNvSpPr txBox="1">
            <a:spLocks/>
          </p:cNvSpPr>
          <p:nvPr/>
        </p:nvSpPr>
        <p:spPr bwMode="black">
          <a:xfrm>
            <a:off x="2231136" y="264476"/>
            <a:ext cx="7729728" cy="608735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ru-RU" dirty="0"/>
              <a:t>Комментарии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65A44E-8BDF-483B-ADBF-6E8511BFAE1A}"/>
              </a:ext>
            </a:extLst>
          </p:cNvPr>
          <p:cNvSpPr txBox="1"/>
          <p:nvPr/>
        </p:nvSpPr>
        <p:spPr>
          <a:xfrm>
            <a:off x="1779372" y="1705232"/>
            <a:ext cx="86600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Такой код в </a:t>
            </a:r>
            <a:r>
              <a:rPr lang="ru-RU" dirty="0" err="1"/>
              <a:t>продакшин</a:t>
            </a:r>
            <a:r>
              <a:rPr lang="ru-RU" dirty="0"/>
              <a:t> отдавать нельзя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Картинки и графика не выверены, но кнопки работают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Есть баги в процессе игры с «залипанием» ботов на планете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Ребенку игра понравилась, по этому, скорее всего будет вторая версия с исправлением всех ошибок или вообще переписанная с </a:t>
            </a:r>
            <a:r>
              <a:rPr lang="en-US" dirty="0"/>
              <a:t>0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Есть мысль использовать этот проект в качестве учебного, конечно, с более выверенной архитектурой и </a:t>
            </a:r>
            <a:r>
              <a:rPr lang="en-US" dirty="0"/>
              <a:t>UML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489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99CE46-5954-4D20-801D-BD43C9DE9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1"/>
            <a:ext cx="7729728" cy="4970441"/>
          </a:xfrm>
        </p:spPr>
        <p:txBody>
          <a:bodyPr/>
          <a:lstStyle/>
          <a:p>
            <a:r>
              <a:rPr lang="ru-RU" dirty="0"/>
              <a:t>Спасибо за внимание</a:t>
            </a:r>
            <a:br>
              <a:rPr lang="ru-RU" dirty="0"/>
            </a:br>
            <a:r>
              <a:rPr lang="ru-RU" dirty="0"/>
              <a:t>по всем вопросам можно писать на</a:t>
            </a:r>
            <a:br>
              <a:rPr lang="ru-RU" dirty="0"/>
            </a:br>
            <a:r>
              <a:rPr lang="en-US" sz="2000" dirty="0"/>
              <a:t>itkub@dpankratov.ru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206939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2796DB-54B9-4D62-BB32-91C31EAFD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691113"/>
          </a:xfrm>
        </p:spPr>
        <p:txBody>
          <a:bodyPr>
            <a:normAutofit fontScale="90000"/>
          </a:bodyPr>
          <a:lstStyle/>
          <a:p>
            <a:r>
              <a:rPr lang="en-US" dirty="0"/>
              <a:t>TAKE OVER PLANET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1CBEFC-5DED-4957-8543-E9037B11B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894704"/>
            <a:ext cx="7729728" cy="384532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dirty="0"/>
              <a:t>В процессе развития цивилизации мы научили быстро создавать небольших дронов, которые могли на сверхсветовых скоростях достигать удаленные участки нашей галактики и исследовать их. В одной из таких экспедициях человечество столкнулось с другой цивилизацией, которая находится примерно на том же уровне развития, но проявила себя агрессивно. Поскольку человечество не успело вовремя среагировать на угрозу, то к моменту, когда мы научились перестраивать наших дронов в боевые часть известных нам планет уже была захвачена и нам ничего не оставалось как вступить в бой… </a:t>
            </a:r>
          </a:p>
        </p:txBody>
      </p:sp>
    </p:spTree>
    <p:extLst>
      <p:ext uri="{BB962C8B-B14F-4D97-AF65-F5344CB8AC3E}">
        <p14:creationId xmlns:p14="http://schemas.microsoft.com/office/powerpoint/2010/main" val="246100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3702EDC-720A-4B76-B263-C25C5108B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610466"/>
            <a:ext cx="7729728" cy="509881"/>
          </a:xfrm>
        </p:spPr>
        <p:txBody>
          <a:bodyPr>
            <a:normAutofit fontScale="90000"/>
          </a:bodyPr>
          <a:lstStyle/>
          <a:p>
            <a:r>
              <a:rPr lang="ru-RU" dirty="0"/>
              <a:t>Цель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DBBF9F90-ED5D-4AAD-8F93-9C6FEE5C3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343635"/>
            <a:ext cx="7729728" cy="939112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/>
              <a:t>Подтвердить свои навыки и возможности преподавать в ТИ-Куб </a:t>
            </a:r>
            <a:r>
              <a:rPr lang="ru-RU" dirty="0" err="1"/>
              <a:t>г.Ижевск</a:t>
            </a:r>
            <a:r>
              <a:rPr lang="ru-RU" dirty="0"/>
              <a:t> по направлению мобильная разработка от </a:t>
            </a:r>
            <a:r>
              <a:rPr lang="en-US" dirty="0"/>
              <a:t>IT </a:t>
            </a:r>
            <a:r>
              <a:rPr lang="ru-RU" dirty="0"/>
              <a:t>школы </a:t>
            </a:r>
            <a:r>
              <a:rPr lang="en-US" dirty="0"/>
              <a:t>Samsung</a:t>
            </a:r>
          </a:p>
          <a:p>
            <a:endParaRPr lang="ru-RU" dirty="0"/>
          </a:p>
        </p:txBody>
      </p:sp>
      <p:sp>
        <p:nvSpPr>
          <p:cNvPr id="6" name="Заголовок 3">
            <a:extLst>
              <a:ext uri="{FF2B5EF4-FFF2-40B4-BE49-F238E27FC236}">
                <a16:creationId xmlns:a16="http://schemas.microsoft.com/office/drawing/2014/main" id="{177F6907-0746-4E56-B373-AD2B5C674450}"/>
              </a:ext>
            </a:extLst>
          </p:cNvPr>
          <p:cNvSpPr txBox="1">
            <a:spLocks/>
          </p:cNvSpPr>
          <p:nvPr/>
        </p:nvSpPr>
        <p:spPr bwMode="black">
          <a:xfrm>
            <a:off x="2231136" y="2214456"/>
            <a:ext cx="7729728" cy="509881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ru-RU" sz="2500" dirty="0"/>
              <a:t>Цель проекта</a:t>
            </a:r>
          </a:p>
        </p:txBody>
      </p:sp>
      <p:sp>
        <p:nvSpPr>
          <p:cNvPr id="7" name="Объект 4">
            <a:extLst>
              <a:ext uri="{FF2B5EF4-FFF2-40B4-BE49-F238E27FC236}">
                <a16:creationId xmlns:a16="http://schemas.microsoft.com/office/drawing/2014/main" id="{CAF8C020-4CB2-4A94-BE16-6672198AAECA}"/>
              </a:ext>
            </a:extLst>
          </p:cNvPr>
          <p:cNvSpPr txBox="1">
            <a:spLocks/>
          </p:cNvSpPr>
          <p:nvPr/>
        </p:nvSpPr>
        <p:spPr>
          <a:xfrm>
            <a:off x="2231136" y="2955533"/>
            <a:ext cx="7729728" cy="639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dirty="0"/>
              <a:t>Изучить возможность библиотеки </a:t>
            </a:r>
            <a:r>
              <a:rPr lang="en-US" dirty="0" err="1"/>
              <a:t>libGDX</a:t>
            </a:r>
            <a:endParaRPr lang="en-US" dirty="0"/>
          </a:p>
          <a:p>
            <a:endParaRPr lang="ru-RU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D9178ABA-6495-4C5B-AA9A-9F8B22CD0229}"/>
              </a:ext>
            </a:extLst>
          </p:cNvPr>
          <p:cNvSpPr txBox="1">
            <a:spLocks/>
          </p:cNvSpPr>
          <p:nvPr/>
        </p:nvSpPr>
        <p:spPr bwMode="black">
          <a:xfrm>
            <a:off x="2231136" y="3648046"/>
            <a:ext cx="7729728" cy="509881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ru-RU" sz="2500" dirty="0"/>
              <a:t>Цель игры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40DA7FDE-3671-4581-9273-CA3E612C963A}"/>
              </a:ext>
            </a:extLst>
          </p:cNvPr>
          <p:cNvSpPr txBox="1">
            <a:spLocks/>
          </p:cNvSpPr>
          <p:nvPr/>
        </p:nvSpPr>
        <p:spPr>
          <a:xfrm>
            <a:off x="2231136" y="4426643"/>
            <a:ext cx="7729728" cy="19210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2800" dirty="0"/>
              <a:t>Распределяю боевые единицы (дронов) захватите все доступные планеты в вашем секторе галактики.</a:t>
            </a:r>
          </a:p>
        </p:txBody>
      </p:sp>
    </p:spTree>
    <p:extLst>
      <p:ext uri="{BB962C8B-B14F-4D97-AF65-F5344CB8AC3E}">
        <p14:creationId xmlns:p14="http://schemas.microsoft.com/office/powerpoint/2010/main" val="2781659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F2FDF5-1404-4E0B-A2D9-024B422D0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97427"/>
            <a:ext cx="7729728" cy="559308"/>
          </a:xfrm>
        </p:spPr>
        <p:txBody>
          <a:bodyPr>
            <a:normAutofit fontScale="90000"/>
          </a:bodyPr>
          <a:lstStyle/>
          <a:p>
            <a:r>
              <a:rPr lang="ru-RU" dirty="0"/>
              <a:t>Авторизация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E6EE5C-3FA6-470E-BE8F-35DFDD8B3F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3440" y="1072513"/>
            <a:ext cx="8820950" cy="88809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Так как мы не можем допустить кого попало к системе управления дронами то вам необходимо пройти авторизацию по уникальному идентификатору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58E833B1-5016-4691-8270-68170FBED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83439" y="2176384"/>
            <a:ext cx="8820950" cy="4315032"/>
          </a:xfrm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Авторизация и идентификация построена на </a:t>
            </a:r>
            <a:r>
              <a:rPr lang="en-US" dirty="0"/>
              <a:t>Firebase </a:t>
            </a:r>
            <a:r>
              <a:rPr lang="ru-RU" dirty="0"/>
              <a:t>платформе через идентификационный сервис на базе номера сотового телефона. Взята типовая реализация идентификации. </a:t>
            </a:r>
          </a:p>
          <a:p>
            <a:pPr marL="0" indent="0">
              <a:buNone/>
            </a:pPr>
            <a:r>
              <a:rPr lang="ru-RU" dirty="0"/>
              <a:t>Основные классы: </a:t>
            </a:r>
          </a:p>
          <a:p>
            <a:r>
              <a:rPr lang="en-US" b="1" dirty="0" err="1"/>
              <a:t>BaseActivity</a:t>
            </a:r>
            <a:r>
              <a:rPr lang="en-US" b="1" dirty="0"/>
              <a:t> extends </a:t>
            </a:r>
            <a:r>
              <a:rPr lang="en-US" b="1" dirty="0" err="1"/>
              <a:t>AppCompatActivity</a:t>
            </a:r>
            <a:endParaRPr lang="ru-RU" b="1" dirty="0"/>
          </a:p>
          <a:p>
            <a:pPr lvl="1"/>
            <a:r>
              <a:rPr lang="ru-RU" dirty="0"/>
              <a:t>Работа с прогресс баром и клавиатурой</a:t>
            </a:r>
          </a:p>
          <a:p>
            <a:r>
              <a:rPr lang="en-US" b="1" dirty="0" err="1"/>
              <a:t>SignInActivity</a:t>
            </a:r>
            <a:r>
              <a:rPr lang="en-US" b="1" dirty="0"/>
              <a:t> extends </a:t>
            </a:r>
            <a:r>
              <a:rPr lang="en-US" b="1" dirty="0" err="1"/>
              <a:t>BaseActivity</a:t>
            </a:r>
            <a:r>
              <a:rPr lang="en-US" b="1" dirty="0"/>
              <a:t> implements </a:t>
            </a:r>
            <a:r>
              <a:rPr lang="en-US" b="1" dirty="0" err="1"/>
              <a:t>AdapterView.OnItemClickListener</a:t>
            </a:r>
            <a:endParaRPr lang="ru-RU" b="1" dirty="0"/>
          </a:p>
          <a:p>
            <a:pPr lvl="1"/>
            <a:r>
              <a:rPr lang="ru-RU" dirty="0"/>
              <a:t>Работа с представлением и событиями с формы, формирование списка доступных провайдеров</a:t>
            </a:r>
          </a:p>
          <a:p>
            <a:pPr lvl="1"/>
            <a:r>
              <a:rPr lang="ru-RU" dirty="0"/>
              <a:t>Использует </a:t>
            </a:r>
            <a:r>
              <a:rPr lang="en-US" dirty="0"/>
              <a:t>xml-</a:t>
            </a:r>
            <a:r>
              <a:rPr lang="ru-RU" dirty="0"/>
              <a:t>форму </a:t>
            </a:r>
            <a:r>
              <a:rPr lang="en-US" dirty="0"/>
              <a:t>activity_sign.xml</a:t>
            </a:r>
            <a:endParaRPr lang="ru-RU" dirty="0"/>
          </a:p>
          <a:p>
            <a:r>
              <a:rPr lang="en-US" b="1" dirty="0" err="1"/>
              <a:t>PhoneAuthActivity</a:t>
            </a:r>
            <a:r>
              <a:rPr lang="en-US" b="1" dirty="0"/>
              <a:t> extends </a:t>
            </a:r>
            <a:r>
              <a:rPr lang="en-US" b="1" dirty="0" err="1"/>
              <a:t>BaseActivity</a:t>
            </a:r>
            <a:r>
              <a:rPr lang="en-US" b="1" dirty="0"/>
              <a:t> implements </a:t>
            </a:r>
            <a:r>
              <a:rPr lang="en-US" b="1" dirty="0" err="1"/>
              <a:t>View.OnClickListener</a:t>
            </a:r>
            <a:endParaRPr lang="ru-RU" b="1" dirty="0"/>
          </a:p>
          <a:p>
            <a:pPr lvl="1"/>
            <a:r>
              <a:rPr lang="ru-RU" dirty="0"/>
              <a:t>Провайдер идентификации по номеру телефона</a:t>
            </a:r>
          </a:p>
          <a:p>
            <a:pPr lvl="1"/>
            <a:r>
              <a:rPr lang="ru-RU" dirty="0"/>
              <a:t>Использует </a:t>
            </a:r>
            <a:r>
              <a:rPr lang="en-US" dirty="0"/>
              <a:t>xml-</a:t>
            </a:r>
            <a:r>
              <a:rPr lang="ru-RU" dirty="0"/>
              <a:t>форму </a:t>
            </a:r>
            <a:r>
              <a:rPr lang="en-US" dirty="0"/>
              <a:t>activity_phone_auth.xml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713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06B4B24-7CBB-4416-A49F-6798AC690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9190"/>
            <a:ext cx="7729728" cy="575783"/>
          </a:xfrm>
        </p:spPr>
        <p:txBody>
          <a:bodyPr>
            <a:normAutofit fontScale="90000"/>
          </a:bodyPr>
          <a:lstStyle/>
          <a:p>
            <a:r>
              <a:rPr lang="ru-RU" dirty="0"/>
              <a:t>Авторизация: визуализация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9E6868F-8DFE-4104-943A-A80805EE9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1466335"/>
            <a:ext cx="2370915" cy="487354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0E9A2DB-5E99-4CFA-AFF4-48D395112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609" y="1466334"/>
            <a:ext cx="2400761" cy="493489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204B211-0D38-4433-BC88-2A0D86FDBF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5933" y="1466334"/>
            <a:ext cx="2400761" cy="49348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FAC19E8-17B1-4C87-97A4-32C3FFD09B59}"/>
              </a:ext>
            </a:extLst>
          </p:cNvPr>
          <p:cNvSpPr txBox="1"/>
          <p:nvPr/>
        </p:nvSpPr>
        <p:spPr>
          <a:xfrm>
            <a:off x="1727335" y="864973"/>
            <a:ext cx="8615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На </a:t>
            </a:r>
            <a:r>
              <a:rPr lang="ru-RU" dirty="0" err="1"/>
              <a:t>файрбейзе</a:t>
            </a:r>
            <a:r>
              <a:rPr lang="ru-RU" dirty="0"/>
              <a:t> зарегистрированный тестовый телефон +79226842165 с кодом </a:t>
            </a:r>
            <a:r>
              <a:rPr lang="en-US" dirty="0"/>
              <a:t>123456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8531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F350A5-B732-4827-99BB-6FEDC9875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64476"/>
            <a:ext cx="7729728" cy="608735"/>
          </a:xfrm>
        </p:spPr>
        <p:txBody>
          <a:bodyPr>
            <a:normAutofit fontScale="90000"/>
          </a:bodyPr>
          <a:lstStyle/>
          <a:p>
            <a:r>
              <a:rPr lang="ru-RU" dirty="0"/>
              <a:t>Игра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2D7A44-2605-4528-99CB-482C47EED1B4}"/>
              </a:ext>
            </a:extLst>
          </p:cNvPr>
          <p:cNvSpPr txBox="1">
            <a:spLocks/>
          </p:cNvSpPr>
          <p:nvPr/>
        </p:nvSpPr>
        <p:spPr>
          <a:xfrm>
            <a:off x="1583440" y="1072513"/>
            <a:ext cx="8820950" cy="88809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Поздравляем, вы прошли идентификацию. Приступайте к захваты планет немедленно. Каждая секунда на счету!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53A918CC-5DBA-4A35-A3AE-800A33B2576A}"/>
              </a:ext>
            </a:extLst>
          </p:cNvPr>
          <p:cNvSpPr txBox="1">
            <a:spLocks/>
          </p:cNvSpPr>
          <p:nvPr/>
        </p:nvSpPr>
        <p:spPr>
          <a:xfrm>
            <a:off x="1583440" y="2159906"/>
            <a:ext cx="8820950" cy="443361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Запуск самой игры в виде запуска библиотеки </a:t>
            </a:r>
            <a:r>
              <a:rPr lang="en-US" dirty="0" err="1"/>
              <a:t>libGDX</a:t>
            </a:r>
            <a:r>
              <a:rPr lang="en-US" dirty="0"/>
              <a:t> </a:t>
            </a:r>
            <a:r>
              <a:rPr lang="ru-RU" dirty="0"/>
              <a:t>осуществляется автоматически по факту прохождения идентификации. Это обеспечивается за счет отдельного </a:t>
            </a:r>
            <a:r>
              <a:rPr lang="en-US" dirty="0"/>
              <a:t>Thread</a:t>
            </a:r>
            <a:r>
              <a:rPr lang="ru-RU" dirty="0"/>
              <a:t>, который контролирует наличие идентифицированного пользователя.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Код реализации лежит </a:t>
            </a:r>
            <a:r>
              <a:rPr lang="en-US" sz="1200" dirty="0" err="1"/>
              <a:t>AndroidLauncher</a:t>
            </a:r>
            <a:r>
              <a:rPr lang="en-US" sz="1200" dirty="0"/>
              <a:t> extends </a:t>
            </a:r>
            <a:r>
              <a:rPr lang="en-US" sz="1200" dirty="0" err="1"/>
              <a:t>FragmentActivity</a:t>
            </a:r>
            <a:r>
              <a:rPr lang="en-US" sz="1200" dirty="0"/>
              <a:t> implements </a:t>
            </a:r>
            <a:r>
              <a:rPr lang="en-US" sz="1200" dirty="0" err="1"/>
              <a:t>AndroidFragmentApplication.Callbacks</a:t>
            </a:r>
            <a:endParaRPr lang="ru-RU" sz="1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Запуск игры осуществляется через замену </a:t>
            </a:r>
            <a:r>
              <a:rPr lang="ru-RU" dirty="0" err="1"/>
              <a:t>контекса</a:t>
            </a:r>
            <a:r>
              <a:rPr lang="ru-RU" dirty="0"/>
              <a:t> фрагмента: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 err="1"/>
              <a:t>GameLauncher</a:t>
            </a:r>
            <a:r>
              <a:rPr lang="en-US" sz="1400" dirty="0"/>
              <a:t> fragment = new </a:t>
            </a:r>
            <a:r>
              <a:rPr lang="en-US" sz="1400" dirty="0" err="1"/>
              <a:t>GameLauncher</a:t>
            </a:r>
            <a:r>
              <a:rPr lang="en-US" sz="1400" dirty="0"/>
              <a:t>();</a:t>
            </a:r>
            <a:endParaRPr lang="ru-RU" sz="1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 err="1"/>
              <a:t>FragmentTransaction</a:t>
            </a:r>
            <a:r>
              <a:rPr lang="en-US" sz="1400" dirty="0"/>
              <a:t> trans = </a:t>
            </a:r>
            <a:r>
              <a:rPr lang="en-US" sz="1400" dirty="0" err="1"/>
              <a:t>getSupportFragmentManager</a:t>
            </a:r>
            <a:r>
              <a:rPr lang="en-US" sz="1400" dirty="0"/>
              <a:t>().</a:t>
            </a:r>
            <a:r>
              <a:rPr lang="en-US" sz="1400" dirty="0" err="1"/>
              <a:t>beginTransaction</a:t>
            </a:r>
            <a:r>
              <a:rPr lang="en-US" sz="1400" dirty="0"/>
              <a:t>();</a:t>
            </a:r>
            <a:endParaRPr lang="ru-RU" sz="1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 err="1"/>
              <a:t>trans.replace</a:t>
            </a:r>
            <a:r>
              <a:rPr lang="en-US" sz="1400" dirty="0"/>
              <a:t>(</a:t>
            </a:r>
            <a:r>
              <a:rPr lang="en-US" sz="1400" dirty="0" err="1"/>
              <a:t>android.R.id.content</a:t>
            </a:r>
            <a:r>
              <a:rPr lang="en-US" sz="1400" dirty="0"/>
              <a:t>, fragment);</a:t>
            </a:r>
            <a:endParaRPr lang="ru-RU" sz="1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 err="1"/>
              <a:t>trans.commit</a:t>
            </a:r>
            <a:r>
              <a:rPr lang="en-US" sz="1400" dirty="0"/>
              <a:t>();</a:t>
            </a:r>
            <a:endParaRPr lang="ru-RU" sz="1400" dirty="0"/>
          </a:p>
          <a:p>
            <a:pPr marL="0" indent="0">
              <a:buFont typeface="Arial" panose="020B0604020202020204" pitchFamily="34" charset="0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4825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D8248A64-6A0A-43E2-AB66-7CFEE29EFD7D}"/>
              </a:ext>
            </a:extLst>
          </p:cNvPr>
          <p:cNvSpPr txBox="1">
            <a:spLocks/>
          </p:cNvSpPr>
          <p:nvPr/>
        </p:nvSpPr>
        <p:spPr bwMode="black">
          <a:xfrm>
            <a:off x="2231136" y="264476"/>
            <a:ext cx="7729728" cy="608735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ru-RU" dirty="0"/>
              <a:t>Игра: визуализация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DDB8908-8FBB-49FF-8423-208FCF090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73" y="1309816"/>
            <a:ext cx="2526790" cy="519395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D6FA2A5-C0FE-47AD-A69B-EEC5DCDC6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4582" y="1309816"/>
            <a:ext cx="2526790" cy="51939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9A738E9-54E4-4233-908F-E0943E6A1113}"/>
              </a:ext>
            </a:extLst>
          </p:cNvPr>
          <p:cNvSpPr txBox="1"/>
          <p:nvPr/>
        </p:nvSpPr>
        <p:spPr>
          <a:xfrm>
            <a:off x="6300630" y="1225689"/>
            <a:ext cx="560173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Чтобы послать дронов к другой планете необходимо пальцем выбрать планету и от нее провести к планете которую вы хотите атаковать. Расчет идет на базе вектора направления по этому не обязательно четко указывать куда. Но если планеты стоят рядом, то лучше указать </a:t>
            </a:r>
            <a:r>
              <a:rPr lang="ru-RU" dirty="0">
                <a:sym typeface="Wingdings" panose="05000000000000000000" pitchFamily="2" charset="2"/>
              </a:rPr>
              <a:t>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ym typeface="Wingdings" panose="05000000000000000000" pitchFamily="2" charset="2"/>
              </a:rPr>
              <a:t>В атаку вылетает всегда ровно половина дронов с родной планеты.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ym typeface="Wingdings" panose="05000000000000000000" pitchFamily="2" charset="2"/>
              </a:rPr>
              <a:t>Каждую секунду количество дронов на захваченных планетах увеличивается на 1.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ym typeface="Wingdings" panose="05000000000000000000" pitchFamily="2" charset="2"/>
              </a:rPr>
              <a:t>Ваша планета с пометкой </a:t>
            </a:r>
            <a:r>
              <a:rPr lang="en-US" dirty="0">
                <a:sym typeface="Wingdings" panose="05000000000000000000" pitchFamily="2" charset="2"/>
              </a:rPr>
              <a:t>“My”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ym typeface="Wingdings" panose="05000000000000000000" pitchFamily="2" charset="2"/>
              </a:rPr>
              <a:t>Имена ботом генерируются автоматически на базе внутреннего номера планеты.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ym typeface="Wingdings" panose="05000000000000000000" pitchFamily="2" charset="2"/>
              </a:rPr>
              <a:t>Когда вы теряете последнюю планету игра заканчивается.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ym typeface="Wingdings" panose="05000000000000000000" pitchFamily="2" charset="2"/>
              </a:rPr>
              <a:t>Когда вы захватываете все планеты – игра заканчивается.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FF0000"/>
                </a:solidFill>
                <a:sym typeface="Wingdings" panose="05000000000000000000" pitchFamily="2" charset="2"/>
              </a:rPr>
              <a:t>У игры нет кнопки выхода, по этому надо ее выгружать штатными методами. </a:t>
            </a:r>
          </a:p>
          <a:p>
            <a:r>
              <a:rPr lang="ru-RU" dirty="0">
                <a:sym typeface="Wingdings" panose="05000000000000000000" pitchFamily="2" charset="2"/>
              </a:rPr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325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22A5922-1A12-4808-A90E-0A392F62D31A}"/>
              </a:ext>
            </a:extLst>
          </p:cNvPr>
          <p:cNvSpPr txBox="1">
            <a:spLocks/>
          </p:cNvSpPr>
          <p:nvPr/>
        </p:nvSpPr>
        <p:spPr bwMode="black">
          <a:xfrm>
            <a:off x="2231136" y="264476"/>
            <a:ext cx="7729728" cy="608735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ru-RU" dirty="0"/>
              <a:t>Игра: кодовая база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63ADC-71E6-4B87-82B9-6292D7B7EF18}"/>
              </a:ext>
            </a:extLst>
          </p:cNvPr>
          <p:cNvSpPr txBox="1"/>
          <p:nvPr/>
        </p:nvSpPr>
        <p:spPr>
          <a:xfrm>
            <a:off x="2231136" y="955589"/>
            <a:ext cx="77297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50" dirty="0"/>
              <a:t>Так как работа с библиотекой велась впервые и не было задачи сделать готовый продукт, то все архитектурные и кодовые решения являются результатом изучения и экспериментов, что влечет за собой просто уймы багов, не красивых и неправильных решений, лишнего кода и т.п. болезней.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97E930-A6CF-4527-8AFF-A425C00859F0}"/>
              </a:ext>
            </a:extLst>
          </p:cNvPr>
          <p:cNvSpPr txBox="1"/>
          <p:nvPr/>
        </p:nvSpPr>
        <p:spPr>
          <a:xfrm>
            <a:off x="436605" y="1615048"/>
            <a:ext cx="1131878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Стартовым классом является </a:t>
            </a:r>
            <a:r>
              <a:rPr lang="ru-RU" dirty="0" err="1"/>
              <a:t>TakeOverPlanet</a:t>
            </a:r>
            <a:r>
              <a:rPr lang="ru-RU" dirty="0"/>
              <a:t> </a:t>
            </a:r>
            <a:r>
              <a:rPr lang="ru-RU" dirty="0" err="1"/>
              <a:t>extends</a:t>
            </a:r>
            <a:r>
              <a:rPr lang="ru-RU" dirty="0"/>
              <a:t> </a:t>
            </a:r>
            <a:r>
              <a:rPr lang="ru-RU" dirty="0" err="1"/>
              <a:t>Game</a:t>
            </a:r>
            <a:r>
              <a:rPr lang="ru-RU" dirty="0"/>
              <a:t>.</a:t>
            </a:r>
          </a:p>
          <a:p>
            <a:r>
              <a:rPr lang="ru-RU" dirty="0"/>
              <a:t>Пакет </a:t>
            </a:r>
            <a:r>
              <a:rPr lang="en-US" dirty="0"/>
              <a:t>Client </a:t>
            </a:r>
            <a:r>
              <a:rPr lang="ru-RU" dirty="0"/>
              <a:t>содержит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реализацию локального клиента </a:t>
            </a:r>
            <a:r>
              <a:rPr lang="en-US" dirty="0" err="1"/>
              <a:t>LocalClient</a:t>
            </a:r>
            <a:r>
              <a:rPr lang="en-US" dirty="0"/>
              <a:t> extends Stage implements </a:t>
            </a:r>
            <a:r>
              <a:rPr lang="en-US" dirty="0" err="1"/>
              <a:t>InputProcessor</a:t>
            </a:r>
            <a:r>
              <a:rPr lang="en-US" dirty="0"/>
              <a:t>, I</a:t>
            </a:r>
            <a:r>
              <a:rPr lang="ru-RU" dirty="0"/>
              <a:t>С</a:t>
            </a:r>
            <a:r>
              <a:rPr lang="en-US" dirty="0" err="1"/>
              <a:t>lient</a:t>
            </a:r>
            <a:r>
              <a:rPr lang="ru-RU" dirty="0"/>
              <a:t> как слушателя </a:t>
            </a:r>
            <a:r>
              <a:rPr lang="en-US" dirty="0" err="1"/>
              <a:t>InputProcessor</a:t>
            </a:r>
            <a:r>
              <a:rPr lang="en-US" dirty="0"/>
              <a:t> </a:t>
            </a:r>
            <a:r>
              <a:rPr lang="ru-RU" dirty="0"/>
              <a:t>интерфейса с расширением от класса библиотеки </a:t>
            </a:r>
            <a:r>
              <a:rPr lang="en-US" dirty="0"/>
              <a:t>Stage.</a:t>
            </a:r>
            <a:r>
              <a:rPr lang="ru-RU" dirty="0"/>
              <a:t> Работает в отдельном потоке.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реализация простого бота </a:t>
            </a:r>
            <a:r>
              <a:rPr lang="en-US" dirty="0" err="1"/>
              <a:t>LocalBot</a:t>
            </a:r>
            <a:r>
              <a:rPr lang="en-US" dirty="0"/>
              <a:t> extends </a:t>
            </a:r>
            <a:r>
              <a:rPr lang="en-US" dirty="0" err="1"/>
              <a:t>AbstractClient</a:t>
            </a:r>
            <a:r>
              <a:rPr lang="ru-RU" dirty="0"/>
              <a:t> и реализация стратегии </a:t>
            </a:r>
            <a:r>
              <a:rPr lang="en-US" dirty="0" err="1"/>
              <a:t>LocalBotLogic</a:t>
            </a:r>
            <a:r>
              <a:rPr lang="ru-RU" dirty="0"/>
              <a:t>. Боты работают в отдельном потоке.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Реализация </a:t>
            </a:r>
            <a:r>
              <a:rPr lang="en-US" dirty="0" err="1"/>
              <a:t>ClientAction</a:t>
            </a:r>
            <a:r>
              <a:rPr lang="ru-RU" dirty="0"/>
              <a:t> – действия бота.</a:t>
            </a:r>
          </a:p>
          <a:p>
            <a:endParaRPr lang="ru-RU" dirty="0"/>
          </a:p>
          <a:p>
            <a:r>
              <a:rPr lang="en-US" dirty="0"/>
              <a:t>PS: </a:t>
            </a:r>
            <a:r>
              <a:rPr lang="ru-RU" dirty="0"/>
              <a:t>Изначально планировалось сделать сетевую игру, по этому были созданы </a:t>
            </a:r>
            <a:r>
              <a:rPr lang="en-US" dirty="0" err="1"/>
              <a:t>ClientActions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/>
              <a:t>ClientCommand</a:t>
            </a:r>
            <a:r>
              <a:rPr lang="ru-RU" dirty="0"/>
              <a:t>, но из-за нехватки времени от сетевой реализации отказался, оставив классы и часть реализации. Возможно в будущем или в процессе преподавания</a:t>
            </a:r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0499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DF8D676-8F8C-4370-84E6-D0FF2AC5343D}"/>
              </a:ext>
            </a:extLst>
          </p:cNvPr>
          <p:cNvSpPr txBox="1">
            <a:spLocks/>
          </p:cNvSpPr>
          <p:nvPr/>
        </p:nvSpPr>
        <p:spPr bwMode="black">
          <a:xfrm>
            <a:off x="2231136" y="264476"/>
            <a:ext cx="7729728" cy="608735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r>
              <a:rPr lang="ru-RU" dirty="0"/>
              <a:t>Игра: кодовая база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0E03F8-46CF-45EF-8CCC-A948D26762D1}"/>
              </a:ext>
            </a:extLst>
          </p:cNvPr>
          <p:cNvSpPr txBox="1"/>
          <p:nvPr/>
        </p:nvSpPr>
        <p:spPr>
          <a:xfrm>
            <a:off x="2231136" y="955589"/>
            <a:ext cx="772972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50" dirty="0"/>
              <a:t>Так как работа с библиотекой велась впервые и не было задачи сделать готовый продукт, то все архитектурные и кодовые решения являются результатом изучения и экспериментов, что влечет за собой просто уймы багов, не красивых и неправильных решений, лишнего кода и т.п. болезней.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5AC2FF-8853-4179-A7BB-9D2589D1A251}"/>
              </a:ext>
            </a:extLst>
          </p:cNvPr>
          <p:cNvSpPr txBox="1"/>
          <p:nvPr/>
        </p:nvSpPr>
        <p:spPr>
          <a:xfrm>
            <a:off x="436605" y="1615048"/>
            <a:ext cx="11318789" cy="510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Пакет </a:t>
            </a:r>
            <a:r>
              <a:rPr lang="en-US" dirty="0"/>
              <a:t>Graphics </a:t>
            </a:r>
            <a:r>
              <a:rPr lang="ru-RU" dirty="0"/>
              <a:t>является основным по игре.</a:t>
            </a:r>
          </a:p>
          <a:p>
            <a:r>
              <a:rPr lang="ru-RU" dirty="0"/>
              <a:t>Изначально хотелось использовать </a:t>
            </a:r>
            <a:r>
              <a:rPr lang="en-US" dirty="0"/>
              <a:t>MVC </a:t>
            </a:r>
            <a:r>
              <a:rPr lang="ru-RU" dirty="0"/>
              <a:t>по этому вся структура сложена исходя из этого подхода…</a:t>
            </a:r>
          </a:p>
          <a:p>
            <a:r>
              <a:rPr lang="ru-RU" dirty="0"/>
              <a:t>Пакет </a:t>
            </a:r>
            <a:r>
              <a:rPr lang="en-US" dirty="0"/>
              <a:t>Models -  </a:t>
            </a:r>
            <a:r>
              <a:rPr lang="ru-RU" dirty="0"/>
              <a:t>модели игры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DisasterModel</a:t>
            </a:r>
            <a:r>
              <a:rPr lang="ru-RU" sz="1200" dirty="0"/>
              <a:t> – была заложена но не используется в текущей версии. Это стихийные бедствия, которые должны появляться в процессе игры.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DroneModel</a:t>
            </a:r>
            <a:r>
              <a:rPr lang="ru-RU" sz="1200" dirty="0"/>
              <a:t> – это сами дроны и их описание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PlanetModel</a:t>
            </a:r>
            <a:r>
              <a:rPr lang="ru-RU" sz="1200" dirty="0"/>
              <a:t> – описание планеты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PortalModel</a:t>
            </a:r>
            <a:r>
              <a:rPr lang="ru-RU" sz="1200" dirty="0"/>
              <a:t> – порталы – черные дыры – не используются в текущей реализации. </a:t>
            </a:r>
            <a:endParaRPr lang="en-US" sz="1200" dirty="0"/>
          </a:p>
          <a:p>
            <a:r>
              <a:rPr lang="ru-RU" dirty="0"/>
              <a:t>Пакет </a:t>
            </a:r>
            <a:r>
              <a:rPr lang="en-US" dirty="0"/>
              <a:t>Controllers</a:t>
            </a:r>
            <a:r>
              <a:rPr lang="ru-RU" dirty="0"/>
              <a:t> – контроллеры моделей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Контроллеры моделей. С теми же названиями сущностей + </a:t>
            </a:r>
            <a:r>
              <a:rPr lang="en-US" sz="1400" dirty="0"/>
              <a:t>Controller</a:t>
            </a:r>
            <a:endParaRPr lang="ru-RU" sz="1400" dirty="0"/>
          </a:p>
          <a:p>
            <a:r>
              <a:rPr lang="ru-RU" dirty="0"/>
              <a:t>Пакет </a:t>
            </a:r>
            <a:r>
              <a:rPr lang="en-US" dirty="0"/>
              <a:t>View</a:t>
            </a:r>
            <a:r>
              <a:rPr lang="ru-RU" dirty="0"/>
              <a:t> – представление моделей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Представление моделей. С теми же названиями сущностей + </a:t>
            </a:r>
            <a:r>
              <a:rPr lang="en-US" sz="1400" dirty="0"/>
              <a:t>Renderer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Рендеринг планет реализован за счет спрайтов(т.е. планеты вращаются)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Рендеринг дронов реализован за счет </a:t>
            </a:r>
            <a:r>
              <a:rPr lang="ru-RU" sz="1400" dirty="0" err="1"/>
              <a:t>шейпа</a:t>
            </a:r>
            <a:endParaRPr lang="ru-RU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/>
              <a:t>Сины для форм и текста взяты готовые. </a:t>
            </a:r>
          </a:p>
          <a:p>
            <a:r>
              <a:rPr lang="ru-RU" dirty="0"/>
              <a:t>Пакет </a:t>
            </a:r>
            <a:r>
              <a:rPr lang="en-US" dirty="0"/>
              <a:t>Screens – </a:t>
            </a:r>
            <a:r>
              <a:rPr lang="ru-RU" dirty="0"/>
              <a:t>представление экранов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GameScreen</a:t>
            </a:r>
            <a:r>
              <a:rPr lang="en-US" sz="1400" dirty="0"/>
              <a:t>  - </a:t>
            </a:r>
            <a:r>
              <a:rPr lang="ru-RU" sz="1400" dirty="0"/>
              <a:t>основной экран игры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GameOverScreen</a:t>
            </a:r>
            <a:r>
              <a:rPr lang="ru-RU" sz="1400" dirty="0"/>
              <a:t> – экран завершения игры</a:t>
            </a:r>
            <a:endParaRPr lang="en-US" sz="1400" dirty="0"/>
          </a:p>
          <a:p>
            <a:r>
              <a:rPr lang="ru-RU" dirty="0"/>
              <a:t>Пакет </a:t>
            </a:r>
            <a:r>
              <a:rPr lang="en-US" dirty="0"/>
              <a:t>Helpers</a:t>
            </a:r>
            <a:r>
              <a:rPr lang="ru-RU" dirty="0"/>
              <a:t> – вспомогательные инструменты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Font – </a:t>
            </a:r>
            <a:r>
              <a:rPr lang="ru-RU" sz="1400" dirty="0"/>
              <a:t>класс для </a:t>
            </a:r>
            <a:r>
              <a:rPr lang="ru-RU" sz="1400" dirty="0" err="1"/>
              <a:t>кастомного</a:t>
            </a:r>
            <a:r>
              <a:rPr lang="ru-RU" sz="1400" dirty="0"/>
              <a:t> шрифта, который используется в игре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AssetLoader</a:t>
            </a:r>
            <a:r>
              <a:rPr lang="en-US" sz="1400" dirty="0"/>
              <a:t> – </a:t>
            </a:r>
            <a:r>
              <a:rPr lang="ru-RU" sz="1400" dirty="0"/>
              <a:t>механизм для работы с </a:t>
            </a:r>
            <a:r>
              <a:rPr lang="ru-RU" sz="1400" dirty="0" err="1"/>
              <a:t>ассетами</a:t>
            </a:r>
            <a:r>
              <a:rPr lang="ru-RU" sz="1400" dirty="0"/>
              <a:t>. </a:t>
            </a:r>
            <a:endParaRPr lang="en-US" sz="14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27228807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78_TF56596226.potx" id="{D2167EBB-772B-42BB-B91D-40A7056DDBD1}" vid="{12BCA95D-5DC3-49D9-88C8-8645D35FAFA0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Посылка</Template>
  <TotalTime>73</TotalTime>
  <Words>937</Words>
  <Application>Microsoft Office PowerPoint</Application>
  <PresentationFormat>Широкоэкранный</PresentationFormat>
  <Paragraphs>86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Corbel</vt:lpstr>
      <vt:lpstr>Gill Sans MT</vt:lpstr>
      <vt:lpstr>Посылка</vt:lpstr>
      <vt:lpstr>Take over planet</vt:lpstr>
      <vt:lpstr>TAKE OVER PLANET</vt:lpstr>
      <vt:lpstr>Цель</vt:lpstr>
      <vt:lpstr>Авторизация</vt:lpstr>
      <vt:lpstr>Авторизация: визуализация</vt:lpstr>
      <vt:lpstr>Игра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 по всем вопросам можно писать на itkub@dpankratov.ru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Take over planet</dc:title>
  <dc:creator>Denis Pankratov</dc:creator>
  <cp:lastModifiedBy>Denis Pankratov</cp:lastModifiedBy>
  <cp:revision>9</cp:revision>
  <dcterms:created xsi:type="dcterms:W3CDTF">2020-09-17T12:43:02Z</dcterms:created>
  <dcterms:modified xsi:type="dcterms:W3CDTF">2020-09-17T13:56:09Z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